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60"/>
  </p:normalViewPr>
  <p:slideViewPr>
    <p:cSldViewPr snapToGrid="0">
      <p:cViewPr varScale="1">
        <p:scale>
          <a:sx n="153" d="100"/>
          <a:sy n="153" d="100"/>
        </p:scale>
        <p:origin x="46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A1F70-4CB1-D2EB-CA32-8A10AFCFE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6A8F35-7BAF-B92C-A493-3344BF7C17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6BFF9A-044A-BFB8-965E-9AE542924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EC0F-7F8F-4781-B2AA-49D4596FFFCF}" type="datetimeFigureOut">
              <a:rPr lang="en-US" smtClean="0"/>
              <a:t>01-Sep-26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2CD2B-5E7C-69DA-589A-1429E9F86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AD65A1-C6DF-5069-E74F-6B12CD784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6402-62A6-41BB-83CD-C6CB5EE0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156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54F3B-F49A-5A6F-16D5-009DD051C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6FC0CB-C322-20DA-A7EE-0466B45AC1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EB81F-CA11-F9CE-7E7B-175624416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EC0F-7F8F-4781-B2AA-49D4596FFFCF}" type="datetimeFigureOut">
              <a:rPr lang="en-US" smtClean="0"/>
              <a:t>01-Sep-26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6F8DF5-781B-F9A6-D287-6F0BD8540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A63B0-59A4-7090-9F3D-62B24F27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6402-62A6-41BB-83CD-C6CB5EE0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008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53C5B0-8233-BDB4-28BA-A4B0185D0D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A2543C-0F3A-26E4-DCF3-E4B0E21726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18A50E-8535-8789-5CBA-3D3A5AEC1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EC0F-7F8F-4781-B2AA-49D4596FFFCF}" type="datetimeFigureOut">
              <a:rPr lang="en-US" smtClean="0"/>
              <a:t>01-Sep-26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B9B981-B9F4-C91C-EC70-D1DA73B36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B44001-5233-542F-8720-DABC1D5D1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6402-62A6-41BB-83CD-C6CB5EE0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060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4C72B-D8B7-318B-712D-FB16C1FD4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5BB584-6E39-2247-9454-B2F2926C4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7295C-E8D5-6F24-7C38-AD8DCE8D6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EC0F-7F8F-4781-B2AA-49D4596FFFCF}" type="datetimeFigureOut">
              <a:rPr lang="en-US" smtClean="0"/>
              <a:t>01-Sep-26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516E08-9E71-47D8-1853-662B77B75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DABB9-FF17-354B-596F-83FDA5510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6402-62A6-41BB-83CD-C6CB5EE0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054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0CE7C-B495-DC05-26D4-8F9CE2B8F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D422A-2E48-6A99-463C-104730662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939AC9-F40F-32F6-4332-BD6184AF3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EC0F-7F8F-4781-B2AA-49D4596FFFCF}" type="datetimeFigureOut">
              <a:rPr lang="en-US" smtClean="0"/>
              <a:t>01-Sep-26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2ACBA5-782A-0392-0E08-5FF946D7C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E313D-BC6D-D36B-0D3B-457052D58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6402-62A6-41BB-83CD-C6CB5EE0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284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817BE-C90D-0AE9-1C9E-111E747AD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2FDDF-8BE5-DFB1-635B-0562C6BB7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41E5BF-2AB2-0311-7C2C-C3DCDFB2F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E553D0-81F8-2D4D-7089-BD199DA42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EC0F-7F8F-4781-B2AA-49D4596FFFCF}" type="datetimeFigureOut">
              <a:rPr lang="en-US" smtClean="0"/>
              <a:t>01-Sep-26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D129B0-DC06-FCFF-9416-DF05302A4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11256-99E0-CF5B-B354-66A06A71C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6402-62A6-41BB-83CD-C6CB5EE0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46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7992E-AC5F-CFCC-5466-F38C6F263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5ADEEE-EE48-AE06-3E6B-84F957A5ED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D2066D-C191-B5FD-60DC-5ACF6C8D29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2BEE1F-C473-0727-1066-9DC898DBD2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18F4EC-0E4F-0E71-3594-3BC81E09B9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66A6E9-E005-47B3-3BCF-79D5CA6F3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EC0F-7F8F-4781-B2AA-49D4596FFFCF}" type="datetimeFigureOut">
              <a:rPr lang="en-US" smtClean="0"/>
              <a:t>01-Sep-26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335611-DB43-9473-B76F-2610FCC6D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642EEC-3114-F4EA-0B8B-43155FBEB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6402-62A6-41BB-83CD-C6CB5EE0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16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A9071-2757-4D00-652C-87FE3D7ED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29BE54-E29E-5218-5EAF-8396D7C3F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EC0F-7F8F-4781-B2AA-49D4596FFFCF}" type="datetimeFigureOut">
              <a:rPr lang="en-US" smtClean="0"/>
              <a:t>01-Sep-26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555E4C-31F0-8E30-480F-E673B5E36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D3135B-0B20-A034-96C6-B4313E34F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6402-62A6-41BB-83CD-C6CB5EE0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233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348055-D58D-D4DE-9EBB-F6A0EACEF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EC0F-7F8F-4781-B2AA-49D4596FFFCF}" type="datetimeFigureOut">
              <a:rPr lang="en-US" smtClean="0"/>
              <a:t>01-Sep-26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8776AD-DEC6-500B-04C0-679F8D973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5FE4F1-489F-6826-69E8-1CF98F616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6402-62A6-41BB-83CD-C6CB5EE0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435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D5CA5-215F-8AF3-A1D0-4150A5EED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7C411-BC73-FEB1-C6AB-1D398D5F5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AF3E68-8319-A5EB-EAD1-71A570E792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1C274C-1BC3-5165-4A88-0E8F32279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EC0F-7F8F-4781-B2AA-49D4596FFFCF}" type="datetimeFigureOut">
              <a:rPr lang="en-US" smtClean="0"/>
              <a:t>01-Sep-26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BAE78E-E2F6-9F77-8CF9-F80C144CC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F36633-FC41-B03C-AEAE-6862789CB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6402-62A6-41BB-83CD-C6CB5EE0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689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32450-03E6-E385-5AA0-5CB82D7E2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2488FA-1250-4E6E-007B-FFA2946591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EF8F55-684A-1811-5BB2-17E78D6CF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320DBA-9591-4697-B2F1-386E913AD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EC0F-7F8F-4781-B2AA-49D4596FFFCF}" type="datetimeFigureOut">
              <a:rPr lang="en-US" smtClean="0"/>
              <a:t>01-Sep-26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981BC-AC71-6AC1-4536-88BD86E25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16C6BF-304F-82A5-BE03-CD732B1A6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6402-62A6-41BB-83CD-C6CB5EE0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617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0AAF42-EF26-ABB2-F74A-D7DA91156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FFCED-3441-48DB-4BE2-33F71664D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17E7EF-6C89-4434-E5C3-B4625E028D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1EC0F-7F8F-4781-B2AA-49D4596FFFCF}" type="datetimeFigureOut">
              <a:rPr lang="en-US" smtClean="0"/>
              <a:t>01-Sep-26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E2E16C-DC03-049F-B14F-45194C049C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5E62F-A8A7-2729-2F93-FFA895A0E4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76402-62A6-41BB-83CD-C6CB5EE0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4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001815-7BAC-E514-F2D4-B39DB5E863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059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42441-EAE2-14E1-8AD7-1FF48DDC4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48CF5-0752-19DB-A656-AC35B5BA67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BE6F05-7CDF-9ECE-3A20-ED2094EE62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402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88C9B-0E58-EA13-45EF-15A8C7555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5006"/>
            <a:ext cx="10515600" cy="1134657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806B2-D094-0C3A-146F-78F8DE803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03269"/>
            <a:ext cx="10515600" cy="3373693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257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0AA04F-B6FE-9FD0-D4FB-F72FAAD3A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923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Syam Manohar</dc:creator>
  <cp:lastModifiedBy>Syam Manohar</cp:lastModifiedBy>
  <cp:revision>3</cp:revision>
  <dcterms:created xsi:type="dcterms:W3CDTF">2026-08-29T12:40:31Z</dcterms:created>
  <dcterms:modified xsi:type="dcterms:W3CDTF">2026-09-01T06:04:37Z</dcterms:modified>
</cp:coreProperties>
</file>