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A1F70-4CB1-D2EB-CA32-8A10AFC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A8F35-7BAF-B92C-A493-3344BF7C1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BFF9A-044A-BFB8-965E-9AE542924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2CD2B-5E7C-69DA-589A-1429E9F86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D65A1-C6DF-5069-E74F-6B12CD78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56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54F3B-F49A-5A6F-16D5-009DD051C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FC0CB-C322-20DA-A7EE-0466B45AC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EB81F-CA11-F9CE-7E7B-175624416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F8DF5-781B-F9A6-D287-6F0BD854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A63B0-59A4-7090-9F3D-62B24F27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0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53C5B0-8233-BDB4-28BA-A4B0185D0D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2543C-0F3A-26E4-DCF3-E4B0E2172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8A50E-8535-8789-5CBA-3D3A5AEC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B981-B9F4-C91C-EC70-D1DA73B3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44001-5233-542F-8720-DABC1D5D1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6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C72B-D8B7-318B-712D-FB16C1FD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BB584-6E39-2247-9454-B2F2926C4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7295C-E8D5-6F24-7C38-AD8DCE8D6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16E08-9E71-47D8-1853-662B77B75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DABB9-FF17-354B-596F-83FDA551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5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0CE7C-B495-DC05-26D4-8F9CE2B8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D422A-2E48-6A99-463C-10473066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39AC9-F40F-32F6-4332-BD6184AF3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ACBA5-782A-0392-0E08-5FF946D7C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E313D-BC6D-D36B-0D3B-457052D58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8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17BE-C90D-0AE9-1C9E-111E747AD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FDDF-8BE5-DFB1-635B-0562C6BB7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1E5BF-2AB2-0311-7C2C-C3DCDFB2F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553D0-81F8-2D4D-7089-BD199DA4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129B0-DC06-FCFF-9416-DF05302A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11256-99E0-CF5B-B354-66A06A71C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6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7992E-AC5F-CFCC-5466-F38C6F263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DEEE-EE48-AE06-3E6B-84F957A5E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D2066D-C191-B5FD-60DC-5ACF6C8D2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BEE1F-C473-0727-1066-9DC898DBD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8F4EC-0E4F-0E71-3594-3BC81E09B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66A6E9-E005-47B3-3BCF-79D5CA6F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335611-DB43-9473-B76F-2610FCC6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642EEC-3114-F4EA-0B8B-43155FBE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1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A9071-2757-4D00-652C-87FE3D7E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29BE54-E29E-5218-5EAF-8396D7C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55E4C-31F0-8E30-480F-E673B5E3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D3135B-0B20-A034-96C6-B4313E34F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33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48055-D58D-D4DE-9EBB-F6A0EACEF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8776AD-DEC6-500B-04C0-679F8D97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FE4F1-489F-6826-69E8-1CF98F616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3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D5CA5-215F-8AF3-A1D0-4150A5EED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7C411-BC73-FEB1-C6AB-1D398D5F5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F3E68-8319-A5EB-EAD1-71A570E79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1C274C-1BC3-5165-4A88-0E8F32279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BAE78E-E2F6-9F77-8CF9-F80C144C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36633-FC41-B03C-AEAE-6862789C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8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32450-03E6-E385-5AA0-5CB82D7E2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2488FA-1250-4E6E-007B-FFA294659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F8F55-684A-1811-5BB2-17E78D6CF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20DBA-9591-4697-B2F1-386E913A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981BC-AC71-6AC1-4536-88BD86E2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6C6BF-304F-82A5-BE03-CD732B1A6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1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0AAF42-EF26-ABB2-F74A-D7DA9115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FFCED-3441-48DB-4BE2-33F71664D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7E7EF-6C89-4434-E5C3-B4625E028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1EC0F-7F8F-4781-B2AA-49D4596FFFCF}" type="datetimeFigureOut">
              <a:rPr lang="en-US" smtClean="0"/>
              <a:t>29-Aug-26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2E16C-DC03-049F-B14F-45194C049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5E62F-A8A7-2729-2F93-FFA895A0E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76402-62A6-41BB-83CD-C6CB5EE0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001815-7BAC-E514-F2D4-B39DB5E86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5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42441-EAE2-14E1-8AD7-1FF48DDC4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48CF5-0752-19DB-A656-AC35B5BA67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E6F05-7CDF-9ECE-3A20-ED2094EE62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0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88C9B-0E58-EA13-45EF-15A8C755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5006"/>
            <a:ext cx="10515600" cy="113465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806B2-D094-0C3A-146F-78F8DE80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3269"/>
            <a:ext cx="10515600" cy="337369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5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0AA04F-B6FE-9FD0-D4FB-F72FAAD3A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23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Syam Manohar</dc:creator>
  <cp:lastModifiedBy>Syam Manohar</cp:lastModifiedBy>
  <cp:revision>1</cp:revision>
  <dcterms:created xsi:type="dcterms:W3CDTF">2026-08-29T12:40:31Z</dcterms:created>
  <dcterms:modified xsi:type="dcterms:W3CDTF">2026-08-29T12:42:46Z</dcterms:modified>
</cp:coreProperties>
</file>